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300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custSel modSld">
      <pc:chgData name="Coordinador Financiero" userId="230f07d7-9219-4ae9-9b7a-dfa43e10f03b" providerId="ADAL" clId="{7E239C74-35E2-4D3B-8BC3-8173BB2B6485}" dt="2026-02-17T15:45:25.469" v="172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7T15:45:25.469" v="172" actId="20577"/>
        <pc:sldMkLst>
          <pc:docMk/>
          <pc:sldMk cId="2058755040" sldId="300"/>
        </pc:sldMkLst>
        <pc:spChg chg="mod">
          <ac:chgData name="Coordinador Financiero" userId="230f07d7-9219-4ae9-9b7a-dfa43e10f03b" providerId="ADAL" clId="{7E239C74-35E2-4D3B-8BC3-8173BB2B6485}" dt="2026-02-17T15:45:25.469" v="172" actId="20577"/>
          <ac:spMkLst>
            <pc:docMk/>
            <pc:sldMk cId="2058755040" sldId="300"/>
            <ac:spMk id="18" creationId="{00000000-0000-0000-0000-000000000000}"/>
          </ac:spMkLst>
        </pc:spChg>
        <pc:spChg chg="mod">
          <ac:chgData name="Coordinador Financiero" userId="230f07d7-9219-4ae9-9b7a-dfa43e10f03b" providerId="ADAL" clId="{7E239C74-35E2-4D3B-8BC3-8173BB2B6485}" dt="2026-02-17T15:41:23.324" v="1" actId="6549"/>
          <ac:spMkLst>
            <pc:docMk/>
            <pc:sldMk cId="2058755040" sldId="300"/>
            <ac:spMk id="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17/02/2026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Conector recto 11"/>
          <p:cNvCxnSpPr/>
          <p:nvPr/>
        </p:nvCxnSpPr>
        <p:spPr>
          <a:xfrm>
            <a:off x="2470148" y="2118395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2482850" y="5005084"/>
            <a:ext cx="4221163" cy="0"/>
          </a:xfrm>
          <a:prstGeom prst="line">
            <a:avLst/>
          </a:prstGeom>
          <a:ln w="19050" cmpd="sng">
            <a:solidFill>
              <a:schemeClr val="bg1">
                <a:lumMod val="5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ítulo 1"/>
          <p:cNvSpPr>
            <a:spLocks noGrp="1"/>
          </p:cNvSpPr>
          <p:nvPr>
            <p:ph type="ctrTitle"/>
          </p:nvPr>
        </p:nvSpPr>
        <p:spPr>
          <a:xfrm>
            <a:off x="1480105" y="2278877"/>
            <a:ext cx="6206160" cy="2636756"/>
          </a:xfrm>
          <a:ln>
            <a:noFill/>
          </a:ln>
        </p:spPr>
        <p:txBody>
          <a:bodyPr>
            <a:noAutofit/>
          </a:bodyPr>
          <a:lstStyle/>
          <a:p>
            <a:br>
              <a:rPr lang="es-GT" sz="2300" dirty="0"/>
            </a:br>
            <a:br>
              <a:rPr lang="es-GT" sz="2300" dirty="0"/>
            </a:br>
            <a:br>
              <a:rPr lang="es-GT" sz="2300" dirty="0"/>
            </a:br>
            <a:r>
              <a:rPr lang="es-GT" sz="2300" dirty="0"/>
              <a:t>La Asociación Deportiva Nacional de Tiro con Armas de Caza con relación al numeral 23 del artículo 10 del Capítulo segundo, Decreto 57-2008 </a:t>
            </a:r>
            <a:br>
              <a:rPr lang="es-GT" sz="2300" dirty="0"/>
            </a:br>
            <a:r>
              <a:rPr lang="es-GT" sz="2300" dirty="0"/>
              <a:t>informa:</a:t>
            </a:r>
            <a:br>
              <a:rPr lang="es-GT" sz="2300" dirty="0"/>
            </a:br>
            <a:br>
              <a:rPr lang="es-GT" sz="800" dirty="0"/>
            </a:br>
            <a:r>
              <a:rPr lang="es-GT" sz="2300" dirty="0"/>
              <a:t>Que se no se está gestionando auditoría para los años 2025 y 2026.</a:t>
            </a:r>
            <a:br>
              <a:rPr lang="es-GT" sz="2300" dirty="0"/>
            </a:br>
            <a:r>
              <a:rPr lang="es-GT" sz="1200" dirty="0"/>
              <a:t>23. Los informes finales de las auditorias gubernamentales o privadas practicadas a los sujetos obligados,</a:t>
            </a:r>
            <a:br>
              <a:rPr lang="es-GT" sz="1200" dirty="0"/>
            </a:br>
            <a:r>
              <a:rPr lang="es-GT" sz="1200" dirty="0"/>
              <a:t>conforme a los períodos de revisión correspondientes</a:t>
            </a:r>
          </a:p>
        </p:txBody>
      </p:sp>
      <p:sp>
        <p:nvSpPr>
          <p:cNvPr id="19" name="Título 1"/>
          <p:cNvSpPr txBox="1">
            <a:spLocks/>
          </p:cNvSpPr>
          <p:nvPr/>
        </p:nvSpPr>
        <p:spPr>
          <a:xfrm>
            <a:off x="1321071" y="6492327"/>
            <a:ext cx="6524211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23, Ley de Acceso a la Información Pública)</a:t>
            </a:r>
          </a:p>
          <a:p>
            <a:r>
              <a:rPr lang="es-GT" sz="850" b="1" dirty="0"/>
              <a:t>ENTIDADES QUE MANEJEN O ADMINISTREN FONDOS PÚBLICOS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  <a:p>
            <a:endParaRPr lang="es-GT" sz="900" b="1" dirty="0"/>
          </a:p>
        </p:txBody>
      </p:sp>
      <p:pic>
        <p:nvPicPr>
          <p:cNvPr id="20" name="Imagen 19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62476" y="6618220"/>
            <a:ext cx="5619048" cy="25714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-49970"/>
            <a:ext cx="1765300" cy="1459670"/>
          </a:xfrm>
          <a:prstGeom prst="rect">
            <a:avLst/>
          </a:prstGeom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2992090" y="1038253"/>
            <a:ext cx="5561015" cy="24559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br>
              <a:rPr lang="es-GT" sz="1400" b="1"/>
            </a:br>
            <a:br>
              <a:rPr lang="es-GT" sz="1400" b="1"/>
            </a:br>
            <a:br>
              <a:rPr lang="es-GT" sz="1400" b="1"/>
            </a:br>
            <a:r>
              <a:rPr lang="es-GT" sz="1400" b="1"/>
              <a:t>Asociación Deportiva Nacional de Tiro con Armas de Caza</a:t>
            </a:r>
            <a:endParaRPr lang="es-GT" sz="1400" b="1" dirty="0"/>
          </a:p>
        </p:txBody>
      </p:sp>
      <p:pic>
        <p:nvPicPr>
          <p:cNvPr id="21" name="Imagen 20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378074" y="999996"/>
            <a:ext cx="6120000" cy="2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7550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3178</TotalTime>
  <Words>109</Words>
  <Application>Microsoft Office PowerPoint</Application>
  <PresentationFormat>Carta (216 x 279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   La Asociación Deportiva Nacional de Tiro con Armas de Caza con relación al numeral 23 del artículo 10 del Capítulo segundo, Decreto 57-2008  informa:  Que se no se está gestionando auditoría para los años 2025 y 2026. 23. Los informes finales de las auditorias gubernamentales o privadas practicadas a los sujetos obligados, conforme a los períodos de revisión correspondientes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212</cp:revision>
  <cp:lastPrinted>2020-02-25T17:06:00Z</cp:lastPrinted>
  <dcterms:created xsi:type="dcterms:W3CDTF">2017-06-09T21:20:02Z</dcterms:created>
  <dcterms:modified xsi:type="dcterms:W3CDTF">2026-02-17T15:45:29Z</dcterms:modified>
</cp:coreProperties>
</file>